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54" r:id="rId2"/>
    <p:sldId id="2147479618" r:id="rId3"/>
    <p:sldId id="2147479629" r:id="rId4"/>
    <p:sldId id="2147479630" r:id="rId5"/>
    <p:sldId id="2147479631" r:id="rId6"/>
    <p:sldId id="2147479632" r:id="rId7"/>
    <p:sldId id="2147479633" r:id="rId8"/>
    <p:sldId id="2147479634" r:id="rId9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5" userDrawn="1">
          <p15:clr>
            <a:srgbClr val="A4A3A4"/>
          </p15:clr>
        </p15:guide>
        <p15:guide id="2" orient="horz" pos="204" userDrawn="1">
          <p15:clr>
            <a:srgbClr val="A4A3A4"/>
          </p15:clr>
        </p15:guide>
        <p15:guide id="3" orient="horz" pos="3116" userDrawn="1">
          <p15:clr>
            <a:srgbClr val="A4A3A4"/>
          </p15:clr>
        </p15:guide>
        <p15:guide id="4" pos="302" userDrawn="1">
          <p15:clr>
            <a:srgbClr val="A4A3A4"/>
          </p15:clr>
        </p15:guide>
        <p15:guide id="5" pos="5478" userDrawn="1">
          <p15:clr>
            <a:srgbClr val="A4A3A4"/>
          </p15:clr>
        </p15:guide>
        <p15:guide id="6" pos="40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63"/>
    <a:srgbClr val="00A3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1"/>
    <p:restoredTop sz="95226" autoAdjust="0"/>
  </p:normalViewPr>
  <p:slideViewPr>
    <p:cSldViewPr snapToGrid="0" showGuides="1">
      <p:cViewPr varScale="1">
        <p:scale>
          <a:sx n="108" d="100"/>
          <a:sy n="108" d="100"/>
        </p:scale>
        <p:origin x="523" y="77"/>
      </p:cViewPr>
      <p:guideLst>
        <p:guide orient="horz" pos="805"/>
        <p:guide orient="horz" pos="204"/>
        <p:guide orient="horz" pos="3116"/>
        <p:guide pos="302"/>
        <p:guide pos="5478"/>
        <p:guide pos="40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nee Hancock" userId="3b283604-f791-41b4-8adc-91c272970ce4" providerId="ADAL" clId="{CE685790-95D6-46D9-AA4D-0642649AECCB}"/>
    <pc:docChg chg="undo custSel modSld">
      <pc:chgData name="Renee Hancock" userId="3b283604-f791-41b4-8adc-91c272970ce4" providerId="ADAL" clId="{CE685790-95D6-46D9-AA4D-0642649AECCB}" dt="2024-11-20T03:23:43.366" v="393" actId="20577"/>
      <pc:docMkLst>
        <pc:docMk/>
      </pc:docMkLst>
      <pc:sldChg chg="modSp mod">
        <pc:chgData name="Renee Hancock" userId="3b283604-f791-41b4-8adc-91c272970ce4" providerId="ADAL" clId="{CE685790-95D6-46D9-AA4D-0642649AECCB}" dt="2024-11-20T03:12:56.717" v="356" actId="14100"/>
        <pc:sldMkLst>
          <pc:docMk/>
          <pc:sldMk cId="103686754" sldId="354"/>
        </pc:sldMkLst>
        <pc:picChg chg="mod">
          <ac:chgData name="Renee Hancock" userId="3b283604-f791-41b4-8adc-91c272970ce4" providerId="ADAL" clId="{CE685790-95D6-46D9-AA4D-0642649AECCB}" dt="2024-11-20T03:12:56.717" v="356" actId="14100"/>
          <ac:picMkLst>
            <pc:docMk/>
            <pc:sldMk cId="103686754" sldId="354"/>
            <ac:picMk id="6" creationId="{2DC33096-7A48-AB75-D3B7-3E2A9E7B8348}"/>
          </ac:picMkLst>
        </pc:picChg>
      </pc:sldChg>
      <pc:sldChg chg="addSp delSp modSp mod">
        <pc:chgData name="Renee Hancock" userId="3b283604-f791-41b4-8adc-91c272970ce4" providerId="ADAL" clId="{CE685790-95D6-46D9-AA4D-0642649AECCB}" dt="2024-11-20T03:04:49.991" v="174" actId="114"/>
        <pc:sldMkLst>
          <pc:docMk/>
          <pc:sldMk cId="3168679662" sldId="2147479629"/>
        </pc:sldMkLst>
        <pc:spChg chg="add mod">
          <ac:chgData name="Renee Hancock" userId="3b283604-f791-41b4-8adc-91c272970ce4" providerId="ADAL" clId="{CE685790-95D6-46D9-AA4D-0642649AECCB}" dt="2024-11-20T02:59:53.280" v="89" actId="113"/>
          <ac:spMkLst>
            <pc:docMk/>
            <pc:sldMk cId="3168679662" sldId="2147479629"/>
            <ac:spMk id="2" creationId="{9C9546A2-0285-8912-0D9A-7668E1241225}"/>
          </ac:spMkLst>
        </pc:spChg>
        <pc:spChg chg="add mod">
          <ac:chgData name="Renee Hancock" userId="3b283604-f791-41b4-8adc-91c272970ce4" providerId="ADAL" clId="{CE685790-95D6-46D9-AA4D-0642649AECCB}" dt="2024-11-20T02:59:53.673" v="90" actId="113"/>
          <ac:spMkLst>
            <pc:docMk/>
            <pc:sldMk cId="3168679662" sldId="2147479629"/>
            <ac:spMk id="9" creationId="{DB134C82-916B-58BE-888A-296904AE4D61}"/>
          </ac:spMkLst>
        </pc:spChg>
        <pc:graphicFrameChg chg="mod modGraphic">
          <ac:chgData name="Renee Hancock" userId="3b283604-f791-41b4-8adc-91c272970ce4" providerId="ADAL" clId="{CE685790-95D6-46D9-AA4D-0642649AECCB}" dt="2024-11-20T03:04:49.991" v="174" actId="114"/>
          <ac:graphicFrameMkLst>
            <pc:docMk/>
            <pc:sldMk cId="3168679662" sldId="2147479629"/>
            <ac:graphicFrameMk id="10" creationId="{1DAA3D08-1320-5835-3B97-14BC6057957D}"/>
          </ac:graphicFrameMkLst>
        </pc:graphicFrameChg>
        <pc:picChg chg="del mod">
          <ac:chgData name="Renee Hancock" userId="3b283604-f791-41b4-8adc-91c272970ce4" providerId="ADAL" clId="{CE685790-95D6-46D9-AA4D-0642649AECCB}" dt="2024-11-20T02:58:18.137" v="62" actId="478"/>
          <ac:picMkLst>
            <pc:docMk/>
            <pc:sldMk cId="3168679662" sldId="2147479629"/>
            <ac:picMk id="6" creationId="{5787EAD7-1D7C-932D-E4F9-7BDA6A214C3B}"/>
          </ac:picMkLst>
        </pc:picChg>
        <pc:picChg chg="mod">
          <ac:chgData name="Renee Hancock" userId="3b283604-f791-41b4-8adc-91c272970ce4" providerId="ADAL" clId="{CE685790-95D6-46D9-AA4D-0642649AECCB}" dt="2024-11-20T02:55:11.187" v="54" actId="1076"/>
          <ac:picMkLst>
            <pc:docMk/>
            <pc:sldMk cId="3168679662" sldId="2147479629"/>
            <ac:picMk id="7" creationId="{8078192B-D2C9-68E7-1990-9EE647755357}"/>
          </ac:picMkLst>
        </pc:picChg>
        <pc:picChg chg="mod">
          <ac:chgData name="Renee Hancock" userId="3b283604-f791-41b4-8adc-91c272970ce4" providerId="ADAL" clId="{CE685790-95D6-46D9-AA4D-0642649AECCB}" dt="2024-11-20T02:55:19.236" v="56" actId="1076"/>
          <ac:picMkLst>
            <pc:docMk/>
            <pc:sldMk cId="3168679662" sldId="2147479629"/>
            <ac:picMk id="8" creationId="{132A70A7-196E-D5A6-DF3B-C2D58BBFA1E9}"/>
          </ac:picMkLst>
        </pc:picChg>
        <pc:picChg chg="mod">
          <ac:chgData name="Renee Hancock" userId="3b283604-f791-41b4-8adc-91c272970ce4" providerId="ADAL" clId="{CE685790-95D6-46D9-AA4D-0642649AECCB}" dt="2024-11-20T02:53:23.482" v="17" actId="14100"/>
          <ac:picMkLst>
            <pc:docMk/>
            <pc:sldMk cId="3168679662" sldId="2147479629"/>
            <ac:picMk id="12" creationId="{95DEF055-6B04-15CB-B66C-E2F04959ABCE}"/>
          </ac:picMkLst>
        </pc:picChg>
        <pc:picChg chg="mod">
          <ac:chgData name="Renee Hancock" userId="3b283604-f791-41b4-8adc-91c272970ce4" providerId="ADAL" clId="{CE685790-95D6-46D9-AA4D-0642649AECCB}" dt="2024-11-20T02:53:27.139" v="18" actId="14100"/>
          <ac:picMkLst>
            <pc:docMk/>
            <pc:sldMk cId="3168679662" sldId="2147479629"/>
            <ac:picMk id="13" creationId="{07A21CD8-A966-A762-B19A-2760C523D303}"/>
          </ac:picMkLst>
        </pc:picChg>
        <pc:picChg chg="add mod">
          <ac:chgData name="Renee Hancock" userId="3b283604-f791-41b4-8adc-91c272970ce4" providerId="ADAL" clId="{CE685790-95D6-46D9-AA4D-0642649AECCB}" dt="2024-11-20T02:59:05.179" v="78" actId="14100"/>
          <ac:picMkLst>
            <pc:docMk/>
            <pc:sldMk cId="3168679662" sldId="2147479629"/>
            <ac:picMk id="14" creationId="{3ABC6413-858B-B1C5-9C06-0DC29FFD1F44}"/>
          </ac:picMkLst>
        </pc:picChg>
        <pc:picChg chg="add mod">
          <ac:chgData name="Renee Hancock" userId="3b283604-f791-41b4-8adc-91c272970ce4" providerId="ADAL" clId="{CE685790-95D6-46D9-AA4D-0642649AECCB}" dt="2024-11-20T02:59:24.396" v="84" actId="1076"/>
          <ac:picMkLst>
            <pc:docMk/>
            <pc:sldMk cId="3168679662" sldId="2147479629"/>
            <ac:picMk id="16" creationId="{92F12257-F1B4-4CD8-FE91-662F3123FF5C}"/>
          </ac:picMkLst>
        </pc:picChg>
      </pc:sldChg>
      <pc:sldChg chg="modSp mod">
        <pc:chgData name="Renee Hancock" userId="3b283604-f791-41b4-8adc-91c272970ce4" providerId="ADAL" clId="{CE685790-95D6-46D9-AA4D-0642649AECCB}" dt="2024-11-20T03:14:16.997" v="358" actId="21"/>
        <pc:sldMkLst>
          <pc:docMk/>
          <pc:sldMk cId="14528181" sldId="2147479630"/>
        </pc:sldMkLst>
        <pc:graphicFrameChg chg="mod modGraphic">
          <ac:chgData name="Renee Hancock" userId="3b283604-f791-41b4-8adc-91c272970ce4" providerId="ADAL" clId="{CE685790-95D6-46D9-AA4D-0642649AECCB}" dt="2024-11-20T03:14:16.997" v="358" actId="21"/>
          <ac:graphicFrameMkLst>
            <pc:docMk/>
            <pc:sldMk cId="14528181" sldId="2147479630"/>
            <ac:graphicFrameMk id="10" creationId="{1DAA3D08-1320-5835-3B97-14BC6057957D}"/>
          </ac:graphicFrameMkLst>
        </pc:graphicFrameChg>
        <pc:picChg chg="mod">
          <ac:chgData name="Renee Hancock" userId="3b283604-f791-41b4-8adc-91c272970ce4" providerId="ADAL" clId="{CE685790-95D6-46D9-AA4D-0642649AECCB}" dt="2024-11-20T03:01:17.328" v="93" actId="14100"/>
          <ac:picMkLst>
            <pc:docMk/>
            <pc:sldMk cId="14528181" sldId="2147479630"/>
            <ac:picMk id="2" creationId="{6844B12D-2222-EE62-E556-791C3D34D33A}"/>
          </ac:picMkLst>
        </pc:picChg>
        <pc:picChg chg="mod">
          <ac:chgData name="Renee Hancock" userId="3b283604-f791-41b4-8adc-91c272970ce4" providerId="ADAL" clId="{CE685790-95D6-46D9-AA4D-0642649AECCB}" dt="2024-11-20T03:01:25.316" v="95" actId="1076"/>
          <ac:picMkLst>
            <pc:docMk/>
            <pc:sldMk cId="14528181" sldId="2147479630"/>
            <ac:picMk id="6" creationId="{4DED47B0-D426-77CA-A5EC-7AD093DAEAF8}"/>
          </ac:picMkLst>
        </pc:picChg>
        <pc:picChg chg="mod">
          <ac:chgData name="Renee Hancock" userId="3b283604-f791-41b4-8adc-91c272970ce4" providerId="ADAL" clId="{CE685790-95D6-46D9-AA4D-0642649AECCB}" dt="2024-11-20T03:01:32.046" v="97" actId="1076"/>
          <ac:picMkLst>
            <pc:docMk/>
            <pc:sldMk cId="14528181" sldId="2147479630"/>
            <ac:picMk id="7" creationId="{8606B2D5-9FB3-82AC-DAB5-9E0A009E5A9D}"/>
          </ac:picMkLst>
        </pc:picChg>
      </pc:sldChg>
      <pc:sldChg chg="addSp delSp modSp mod">
        <pc:chgData name="Renee Hancock" userId="3b283604-f791-41b4-8adc-91c272970ce4" providerId="ADAL" clId="{CE685790-95D6-46D9-AA4D-0642649AECCB}" dt="2024-11-20T03:23:43.366" v="393" actId="20577"/>
        <pc:sldMkLst>
          <pc:docMk/>
          <pc:sldMk cId="406339685" sldId="2147479631"/>
        </pc:sldMkLst>
        <pc:graphicFrameChg chg="modGraphic">
          <ac:chgData name="Renee Hancock" userId="3b283604-f791-41b4-8adc-91c272970ce4" providerId="ADAL" clId="{CE685790-95D6-46D9-AA4D-0642649AECCB}" dt="2024-11-20T03:23:43.366" v="393" actId="20577"/>
          <ac:graphicFrameMkLst>
            <pc:docMk/>
            <pc:sldMk cId="406339685" sldId="2147479631"/>
            <ac:graphicFrameMk id="10" creationId="{1DAA3D08-1320-5835-3B97-14BC6057957D}"/>
          </ac:graphicFrameMkLst>
        </pc:graphicFrameChg>
        <pc:picChg chg="add mod">
          <ac:chgData name="Renee Hancock" userId="3b283604-f791-41b4-8adc-91c272970ce4" providerId="ADAL" clId="{CE685790-95D6-46D9-AA4D-0642649AECCB}" dt="2024-11-20T03:23:03.547" v="392" actId="1076"/>
          <ac:picMkLst>
            <pc:docMk/>
            <pc:sldMk cId="406339685" sldId="2147479631"/>
            <ac:picMk id="6" creationId="{CD57E768-4E31-0A37-DE19-BB56E9BA653F}"/>
          </ac:picMkLst>
        </pc:picChg>
        <pc:picChg chg="mod">
          <ac:chgData name="Renee Hancock" userId="3b283604-f791-41b4-8adc-91c272970ce4" providerId="ADAL" clId="{CE685790-95D6-46D9-AA4D-0642649AECCB}" dt="2024-11-20T03:05:12.031" v="175" actId="14100"/>
          <ac:picMkLst>
            <pc:docMk/>
            <pc:sldMk cId="406339685" sldId="2147479631"/>
            <ac:picMk id="8" creationId="{74654B13-D2D7-84CD-CEA7-787D207ABBB9}"/>
          </ac:picMkLst>
        </pc:picChg>
        <pc:picChg chg="mod">
          <ac:chgData name="Renee Hancock" userId="3b283604-f791-41b4-8adc-91c272970ce4" providerId="ADAL" clId="{CE685790-95D6-46D9-AA4D-0642649AECCB}" dt="2024-11-20T03:05:26.686" v="180" actId="14100"/>
          <ac:picMkLst>
            <pc:docMk/>
            <pc:sldMk cId="406339685" sldId="2147479631"/>
            <ac:picMk id="9" creationId="{60347950-9B7B-9531-1AB4-5458AF2DD576}"/>
          </ac:picMkLst>
        </pc:picChg>
        <pc:picChg chg="del mod">
          <ac:chgData name="Renee Hancock" userId="3b283604-f791-41b4-8adc-91c272970ce4" providerId="ADAL" clId="{CE685790-95D6-46D9-AA4D-0642649AECCB}" dt="2024-11-20T03:22:35.078" v="387" actId="478"/>
          <ac:picMkLst>
            <pc:docMk/>
            <pc:sldMk cId="406339685" sldId="2147479631"/>
            <ac:picMk id="11" creationId="{E50C79D6-1067-519E-B0DB-6E023D203D6B}"/>
          </ac:picMkLst>
        </pc:picChg>
      </pc:sldChg>
      <pc:sldChg chg="modSp mod">
        <pc:chgData name="Renee Hancock" userId="3b283604-f791-41b4-8adc-91c272970ce4" providerId="ADAL" clId="{CE685790-95D6-46D9-AA4D-0642649AECCB}" dt="2024-11-20T03:15:02.895" v="361" actId="12"/>
        <pc:sldMkLst>
          <pc:docMk/>
          <pc:sldMk cId="197405273" sldId="2147479632"/>
        </pc:sldMkLst>
        <pc:graphicFrameChg chg="mod modGraphic">
          <ac:chgData name="Renee Hancock" userId="3b283604-f791-41b4-8adc-91c272970ce4" providerId="ADAL" clId="{CE685790-95D6-46D9-AA4D-0642649AECCB}" dt="2024-11-20T03:15:02.895" v="361" actId="12"/>
          <ac:graphicFrameMkLst>
            <pc:docMk/>
            <pc:sldMk cId="197405273" sldId="2147479632"/>
            <ac:graphicFrameMk id="10" creationId="{1DAA3D08-1320-5835-3B97-14BC6057957D}"/>
          </ac:graphicFrameMkLst>
        </pc:graphicFrameChg>
        <pc:picChg chg="mod">
          <ac:chgData name="Renee Hancock" userId="3b283604-f791-41b4-8adc-91c272970ce4" providerId="ADAL" clId="{CE685790-95D6-46D9-AA4D-0642649AECCB}" dt="2024-11-20T03:06:53.687" v="247" actId="14100"/>
          <ac:picMkLst>
            <pc:docMk/>
            <pc:sldMk cId="197405273" sldId="2147479632"/>
            <ac:picMk id="2" creationId="{7319A900-7B42-54B7-4A8C-820847D45445}"/>
          </ac:picMkLst>
        </pc:picChg>
        <pc:picChg chg="mod">
          <ac:chgData name="Renee Hancock" userId="3b283604-f791-41b4-8adc-91c272970ce4" providerId="ADAL" clId="{CE685790-95D6-46D9-AA4D-0642649AECCB}" dt="2024-11-20T03:06:58.800" v="249" actId="1076"/>
          <ac:picMkLst>
            <pc:docMk/>
            <pc:sldMk cId="197405273" sldId="2147479632"/>
            <ac:picMk id="7" creationId="{E7A2368F-F682-C0E4-CE22-82D4D484B9B8}"/>
          </ac:picMkLst>
        </pc:picChg>
      </pc:sldChg>
      <pc:sldChg chg="modSp mod">
        <pc:chgData name="Renee Hancock" userId="3b283604-f791-41b4-8adc-91c272970ce4" providerId="ADAL" clId="{CE685790-95D6-46D9-AA4D-0642649AECCB}" dt="2024-11-20T03:17:24.576" v="386" actId="14100"/>
        <pc:sldMkLst>
          <pc:docMk/>
          <pc:sldMk cId="1431302848" sldId="2147479633"/>
        </pc:sldMkLst>
        <pc:graphicFrameChg chg="mod modGraphic">
          <ac:chgData name="Renee Hancock" userId="3b283604-f791-41b4-8adc-91c272970ce4" providerId="ADAL" clId="{CE685790-95D6-46D9-AA4D-0642649AECCB}" dt="2024-11-20T03:17:22.021" v="385" actId="14100"/>
          <ac:graphicFrameMkLst>
            <pc:docMk/>
            <pc:sldMk cId="1431302848" sldId="2147479633"/>
            <ac:graphicFrameMk id="10" creationId="{1DAA3D08-1320-5835-3B97-14BC6057957D}"/>
          </ac:graphicFrameMkLst>
        </pc:graphicFrameChg>
        <pc:picChg chg="mod">
          <ac:chgData name="Renee Hancock" userId="3b283604-f791-41b4-8adc-91c272970ce4" providerId="ADAL" clId="{CE685790-95D6-46D9-AA4D-0642649AECCB}" dt="2024-11-20T03:17:24.576" v="386" actId="14100"/>
          <ac:picMkLst>
            <pc:docMk/>
            <pc:sldMk cId="1431302848" sldId="2147479633"/>
            <ac:picMk id="6" creationId="{7D005ADA-532A-DCB3-6BFC-FB9FB2B0BBBA}"/>
          </ac:picMkLst>
        </pc:picChg>
        <pc:picChg chg="mod">
          <ac:chgData name="Renee Hancock" userId="3b283604-f791-41b4-8adc-91c272970ce4" providerId="ADAL" clId="{CE685790-95D6-46D9-AA4D-0642649AECCB}" dt="2024-11-20T03:09:09.527" v="269" actId="14100"/>
          <ac:picMkLst>
            <pc:docMk/>
            <pc:sldMk cId="1431302848" sldId="2147479633"/>
            <ac:picMk id="8" creationId="{2F98AFCF-E088-A0AC-3327-5BEC5D9E6400}"/>
          </ac:picMkLst>
        </pc:picChg>
        <pc:picChg chg="mod">
          <ac:chgData name="Renee Hancock" userId="3b283604-f791-41b4-8adc-91c272970ce4" providerId="ADAL" clId="{CE685790-95D6-46D9-AA4D-0642649AECCB}" dt="2024-11-20T03:09:15.347" v="271" actId="1076"/>
          <ac:picMkLst>
            <pc:docMk/>
            <pc:sldMk cId="1431302848" sldId="2147479633"/>
            <ac:picMk id="9" creationId="{98D1ADA2-EA5C-730C-E287-42A35DF4B9CE}"/>
          </ac:picMkLst>
        </pc:picChg>
      </pc:sldChg>
      <pc:sldChg chg="modSp mod">
        <pc:chgData name="Renee Hancock" userId="3b283604-f791-41b4-8adc-91c272970ce4" providerId="ADAL" clId="{CE685790-95D6-46D9-AA4D-0642649AECCB}" dt="2024-11-20T03:12:36.651" v="355" actId="20577"/>
        <pc:sldMkLst>
          <pc:docMk/>
          <pc:sldMk cId="3984394253" sldId="2147479634"/>
        </pc:sldMkLst>
        <pc:graphicFrameChg chg="modGraphic">
          <ac:chgData name="Renee Hancock" userId="3b283604-f791-41b4-8adc-91c272970ce4" providerId="ADAL" clId="{CE685790-95D6-46D9-AA4D-0642649AECCB}" dt="2024-11-20T03:12:36.651" v="355" actId="20577"/>
          <ac:graphicFrameMkLst>
            <pc:docMk/>
            <pc:sldMk cId="3984394253" sldId="2147479634"/>
            <ac:graphicFrameMk id="10" creationId="{1DAA3D08-1320-5835-3B97-14BC6057957D}"/>
          </ac:graphicFrameMkLst>
        </pc:graphicFrameChg>
      </pc:sldChg>
    </pc:docChg>
  </pc:docChgLst>
  <pc:docChgLst>
    <pc:chgData name="Renee Hancock" userId="3b283604-f791-41b4-8adc-91c272970ce4" providerId="ADAL" clId="{0888D4C6-3F63-40E0-AC1A-B2ADF79CD8B9}"/>
    <pc:docChg chg="custSel modSld">
      <pc:chgData name="Renee Hancock" userId="3b283604-f791-41b4-8adc-91c272970ce4" providerId="ADAL" clId="{0888D4C6-3F63-40E0-AC1A-B2ADF79CD8B9}" dt="2024-12-12T04:34:05.743" v="17" actId="313"/>
      <pc:docMkLst>
        <pc:docMk/>
      </pc:docMkLst>
      <pc:sldChg chg="modSp mod">
        <pc:chgData name="Renee Hancock" userId="3b283604-f791-41b4-8adc-91c272970ce4" providerId="ADAL" clId="{0888D4C6-3F63-40E0-AC1A-B2ADF79CD8B9}" dt="2024-12-12T04:31:51.909" v="13" actId="20577"/>
        <pc:sldMkLst>
          <pc:docMk/>
          <pc:sldMk cId="14528181" sldId="2147479630"/>
        </pc:sldMkLst>
        <pc:graphicFrameChg chg="modGraphic">
          <ac:chgData name="Renee Hancock" userId="3b283604-f791-41b4-8adc-91c272970ce4" providerId="ADAL" clId="{0888D4C6-3F63-40E0-AC1A-B2ADF79CD8B9}" dt="2024-12-12T04:31:51.909" v="13" actId="20577"/>
          <ac:graphicFrameMkLst>
            <pc:docMk/>
            <pc:sldMk cId="14528181" sldId="2147479630"/>
            <ac:graphicFrameMk id="10" creationId="{1DAA3D08-1320-5835-3B97-14BC6057957D}"/>
          </ac:graphicFrameMkLst>
        </pc:graphicFrameChg>
      </pc:sldChg>
      <pc:sldChg chg="modSp mod">
        <pc:chgData name="Renee Hancock" userId="3b283604-f791-41b4-8adc-91c272970ce4" providerId="ADAL" clId="{0888D4C6-3F63-40E0-AC1A-B2ADF79CD8B9}" dt="2024-12-12T04:32:12.499" v="14" actId="20577"/>
        <pc:sldMkLst>
          <pc:docMk/>
          <pc:sldMk cId="406339685" sldId="2147479631"/>
        </pc:sldMkLst>
        <pc:graphicFrameChg chg="modGraphic">
          <ac:chgData name="Renee Hancock" userId="3b283604-f791-41b4-8adc-91c272970ce4" providerId="ADAL" clId="{0888D4C6-3F63-40E0-AC1A-B2ADF79CD8B9}" dt="2024-12-12T04:32:12.499" v="14" actId="20577"/>
          <ac:graphicFrameMkLst>
            <pc:docMk/>
            <pc:sldMk cId="406339685" sldId="2147479631"/>
            <ac:graphicFrameMk id="10" creationId="{1DAA3D08-1320-5835-3B97-14BC6057957D}"/>
          </ac:graphicFrameMkLst>
        </pc:graphicFrameChg>
      </pc:sldChg>
      <pc:sldChg chg="modSp mod">
        <pc:chgData name="Renee Hancock" userId="3b283604-f791-41b4-8adc-91c272970ce4" providerId="ADAL" clId="{0888D4C6-3F63-40E0-AC1A-B2ADF79CD8B9}" dt="2024-12-12T04:34:05.743" v="17" actId="313"/>
        <pc:sldMkLst>
          <pc:docMk/>
          <pc:sldMk cId="1431302848" sldId="2147479633"/>
        </pc:sldMkLst>
        <pc:graphicFrameChg chg="modGraphic">
          <ac:chgData name="Renee Hancock" userId="3b283604-f791-41b4-8adc-91c272970ce4" providerId="ADAL" clId="{0888D4C6-3F63-40E0-AC1A-B2ADF79CD8B9}" dt="2024-12-12T04:34:05.743" v="17" actId="313"/>
          <ac:graphicFrameMkLst>
            <pc:docMk/>
            <pc:sldMk cId="1431302848" sldId="2147479633"/>
            <ac:graphicFrameMk id="10" creationId="{1DAA3D08-1320-5835-3B97-14BC6057957D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B5A1699-07DC-6341-A542-EDE38A062D5D}" type="datetime1">
              <a:rPr lang="en-US"/>
              <a:pPr>
                <a:defRPr/>
              </a:pPr>
              <a:t>12/12/2024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B584260-858E-7D42-9572-289239DD66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7882F77-E135-8344-9837-CD6552BB96D3}" type="datetime1">
              <a:rPr lang="en-US"/>
              <a:pPr>
                <a:defRPr/>
              </a:pPr>
              <a:t>12/12/2024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5172E71-CA9A-5B48-9FDB-7CE7372289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/o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80748" y="2871758"/>
            <a:ext cx="7949296" cy="449332"/>
          </a:xfrm>
        </p:spPr>
        <p:txBody>
          <a:bodyPr>
            <a:noAutofit/>
          </a:bodyPr>
          <a:lstStyle>
            <a:lvl1pPr algn="r">
              <a:defRPr sz="2250" b="0" i="0" cap="none">
                <a:solidFill>
                  <a:schemeClr val="accent2"/>
                </a:solidFill>
                <a:latin typeface="Guardian Egyp Regular" panose="02060503050503060803" pitchFamily="18" charset="77"/>
                <a:ea typeface="Guardian Egyp Regular" panose="02060503050503060803" pitchFamily="18" charset="77"/>
                <a:cs typeface="Guardian Egyp Regular" panose="02060503050503060803" pitchFamily="18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672282" y="3449367"/>
            <a:ext cx="7957762" cy="139981"/>
          </a:xfr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750" b="0" i="0" spc="75" baseline="0">
                <a:solidFill>
                  <a:schemeClr val="tx1"/>
                </a:solidFill>
                <a:latin typeface="BentonSans Medium" charset="0"/>
                <a:ea typeface="BentonSans Medium" charset="0"/>
                <a:cs typeface="BentonSans Medium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  |  DATE HERE  |  PRESENTED BY HERE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2" y="372482"/>
            <a:ext cx="8222212" cy="2228219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6FDF6-B9A7-5F49-B175-D05D85135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4440"/>
            <a:ext cx="8229600" cy="3200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E88BEA0-B852-C147-BBD3-C95859B2A0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6AEB0BD-88C3-E14D-9931-51C84CB22D5C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457200" y="821097"/>
            <a:ext cx="8229600" cy="274280"/>
          </a:xfrm>
        </p:spPr>
        <p:txBody>
          <a:bodyPr tIns="18288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None/>
              <a:defRPr sz="1000" cap="all" spc="0" baseline="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Slide subtitle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5B5E1D0-AE0A-0143-9707-C160629056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11481"/>
            <a:ext cx="8229600" cy="409616"/>
          </a:xfrm>
        </p:spPr>
        <p:txBody>
          <a:bodyPr/>
          <a:lstStyle/>
          <a:p>
            <a:r>
              <a:rPr lang="en-US" dirty="0"/>
              <a:t>Slide title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1B35398-E1B3-2546-B218-1B4D44A9B68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638800" y="4838066"/>
            <a:ext cx="838200" cy="79162"/>
          </a:xfrm>
        </p:spPr>
        <p:txBody>
          <a:bodyPr>
            <a:normAutofit/>
          </a:bodyPr>
          <a:lstStyle>
            <a:lvl1pPr marL="0" indent="0">
              <a:buNone/>
              <a:defRPr sz="500"/>
            </a:lvl1pPr>
          </a:lstStyle>
          <a:p>
            <a:pPr lvl="0"/>
            <a:r>
              <a:rPr lang="en-US" dirty="0"/>
              <a:t>AXP Internal</a:t>
            </a:r>
          </a:p>
        </p:txBody>
      </p:sp>
    </p:spTree>
    <p:extLst>
      <p:ext uri="{BB962C8B-B14F-4D97-AF65-F5344CB8AC3E}">
        <p14:creationId xmlns:p14="http://schemas.microsoft.com/office/powerpoint/2010/main" val="312120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7340" y="623888"/>
            <a:ext cx="8529637" cy="400050"/>
          </a:xfrm>
        </p:spPr>
        <p:txBody>
          <a:bodyPr/>
          <a:lstStyle>
            <a:lvl1pPr>
              <a:buNone/>
              <a:defRPr sz="1100" b="1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35F60-1322-4AB5-8E4E-6D29057E9F6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5842931" y="4775282"/>
            <a:ext cx="2133600" cy="273844"/>
          </a:xfrm>
          <a:prstGeom prst="rect">
            <a:avLst/>
          </a:prstGeom>
        </p:spPr>
        <p:txBody>
          <a:bodyPr/>
          <a:lstStyle/>
          <a:p>
            <a:fld id="{C716EA5B-6A7E-450F-BE6D-362C589048C4}" type="datetime4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December 12, 2024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3124200" y="4914902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>
            <a:lvl1pPr defTabSz="342892"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r>
              <a:rPr lang="en-US" sz="1400" dirty="0">
                <a:solidFill>
                  <a:srgbClr val="000000">
                    <a:tint val="75000"/>
                  </a:srgbClr>
                </a:solidFill>
              </a:rPr>
              <a:t>Presented by: Global Advertising and Brand Management</a:t>
            </a:r>
          </a:p>
        </p:txBody>
      </p:sp>
    </p:spTree>
    <p:extLst>
      <p:ext uri="{BB962C8B-B14F-4D97-AF65-F5344CB8AC3E}">
        <p14:creationId xmlns:p14="http://schemas.microsoft.com/office/powerpoint/2010/main" val="293987046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46737" y="205157"/>
            <a:ext cx="346436" cy="2757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8646737" y="480892"/>
            <a:ext cx="346436" cy="3428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 userDrawn="1"/>
        </p:nvSpPr>
        <p:spPr>
          <a:xfrm>
            <a:off x="8645066" y="228848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05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260564" y="4806993"/>
            <a:ext cx="168062" cy="165867"/>
            <a:chOff x="4328868" y="5502988"/>
            <a:chExt cx="500307" cy="493774"/>
          </a:xfrm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700282" y="4806993"/>
            <a:ext cx="168062" cy="165867"/>
            <a:chOff x="4328868" y="5502988"/>
            <a:chExt cx="500307" cy="493774"/>
          </a:xfrm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4" name="Straight Connector 3"/>
          <p:cNvCxnSpPr/>
          <p:nvPr userDrawn="1"/>
        </p:nvCxnSpPr>
        <p:spPr>
          <a:xfrm>
            <a:off x="414532" y="4892013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411253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 w/o Co-bra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80748" y="2871758"/>
            <a:ext cx="7949296" cy="449332"/>
          </a:xfrm>
        </p:spPr>
        <p:txBody>
          <a:bodyPr>
            <a:noAutofit/>
          </a:bodyPr>
          <a:lstStyle>
            <a:lvl1pPr algn="r">
              <a:defRPr sz="2250" b="0" i="0" cap="none">
                <a:solidFill>
                  <a:schemeClr val="bg1"/>
                </a:solidFill>
                <a:latin typeface="Guardian Egyp Regular" panose="02060503050503060803" pitchFamily="18" charset="77"/>
                <a:ea typeface="Guardian Egyp Regular" panose="02060503050503060803" pitchFamily="18" charset="77"/>
                <a:cs typeface="Guardian Egyp Regular" panose="02060503050503060803" pitchFamily="18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672282" y="3449367"/>
            <a:ext cx="7957762" cy="139981"/>
          </a:xfr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750" b="0" i="0" spc="75" baseline="0">
                <a:solidFill>
                  <a:schemeClr val="bg1"/>
                </a:solidFill>
                <a:latin typeface="BentonSans Medium" charset="0"/>
                <a:ea typeface="BentonSans Medium" charset="0"/>
                <a:cs typeface="BentonSans Medium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  |  DATE HERE  |  PRESENTED BY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82" y="372482"/>
            <a:ext cx="8222212" cy="2229864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0384AA-0A71-E644-AEED-65CD2253F2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7350" y="1197769"/>
            <a:ext cx="6508750" cy="2487216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876" y="283110"/>
            <a:ext cx="7739565" cy="747596"/>
          </a:xfrm>
        </p:spPr>
        <p:txBody>
          <a:bodyPr/>
          <a:lstStyle>
            <a:lvl1pPr>
              <a:defRPr sz="29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0384AA-0A71-E644-AEED-65CD2253F2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46875" y="1197769"/>
            <a:ext cx="6121184" cy="2487216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9308" cy="5143500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876" y="283110"/>
            <a:ext cx="7739565" cy="747596"/>
          </a:xfrm>
        </p:spPr>
        <p:txBody>
          <a:bodyPr/>
          <a:lstStyle>
            <a:lvl1pPr>
              <a:defRPr sz="29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0384AA-0A71-E644-AEED-65CD2253F2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46875" y="1197769"/>
            <a:ext cx="6121184" cy="2487216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1" y="0"/>
            <a:ext cx="759309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930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39973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0"/>
            <a:ext cx="8001000" cy="5143500"/>
          </a:xfrm>
        </p:spPr>
        <p:txBody>
          <a:bodyPr anchor="ctr">
            <a:noAutofit/>
          </a:bodyPr>
          <a:lstStyle>
            <a:lvl1pPr algn="l">
              <a:defRPr sz="315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vider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0"/>
            <a:ext cx="8001000" cy="5143500"/>
          </a:xfrm>
        </p:spPr>
        <p:txBody>
          <a:bodyPr anchor="ctr">
            <a:noAutofit/>
          </a:bodyPr>
          <a:lstStyle>
            <a:lvl1pPr algn="l">
              <a:defRPr sz="315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vid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0"/>
            <a:ext cx="8001000" cy="5143500"/>
          </a:xfrm>
        </p:spPr>
        <p:txBody>
          <a:bodyPr anchor="ctr">
            <a:noAutofit/>
          </a:bodyPr>
          <a:lstStyle>
            <a:lvl1pPr algn="l">
              <a:defRPr sz="315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vid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0"/>
            <a:ext cx="8001000" cy="5143500"/>
          </a:xfrm>
        </p:spPr>
        <p:txBody>
          <a:bodyPr anchor="ctr">
            <a:noAutofit/>
          </a:bodyPr>
          <a:lstStyle>
            <a:lvl1pPr algn="l">
              <a:defRPr sz="315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387746" y="283110"/>
            <a:ext cx="8229600" cy="74759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87746" y="1030707"/>
            <a:ext cx="8229600" cy="366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006740" y="4794514"/>
            <a:ext cx="789202" cy="22595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750">
                <a:solidFill>
                  <a:schemeClr val="tx2"/>
                </a:solidFill>
                <a:latin typeface="Guardian Egyp" charset="0"/>
                <a:ea typeface="Guardian Egyp" charset="0"/>
                <a:cs typeface="Guardian Egyp" charset="0"/>
              </a:defRPr>
            </a:lvl1pPr>
          </a:lstStyle>
          <a:p>
            <a:pPr>
              <a:defRPr/>
            </a:pPr>
            <a:fld id="{920384AA-0A71-E644-AEED-65CD2253F2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6" r:id="rId2"/>
    <p:sldLayoutId id="2147483758" r:id="rId3"/>
    <p:sldLayoutId id="2147483764" r:id="rId4"/>
    <p:sldLayoutId id="2147483757" r:id="rId5"/>
    <p:sldLayoutId id="2147483752" r:id="rId6"/>
    <p:sldLayoutId id="2147483761" r:id="rId7"/>
    <p:sldLayoutId id="2147483760" r:id="rId8"/>
    <p:sldLayoutId id="2147483765" r:id="rId9"/>
    <p:sldLayoutId id="2147483770" r:id="rId10"/>
    <p:sldLayoutId id="2147483776" r:id="rId11"/>
    <p:sldLayoutId id="2147483777" r:id="rId12"/>
  </p:sldLayoutIdLst>
  <p:transition spd="slow"/>
  <p:hf hdr="0"/>
  <p:txStyles>
    <p:titleStyle>
      <a:lvl1pPr algn="l" defTabSz="342900" rtl="0" eaLnBrk="1" fontAlgn="base" hangingPunct="1">
        <a:lnSpc>
          <a:spcPct val="82000"/>
        </a:lnSpc>
        <a:spcBef>
          <a:spcPct val="0"/>
        </a:spcBef>
        <a:spcAft>
          <a:spcPct val="0"/>
        </a:spcAft>
        <a:defRPr sz="2175" b="0" i="0" kern="1200" cap="none" baseline="0">
          <a:solidFill>
            <a:schemeClr val="tx1"/>
          </a:solidFill>
          <a:latin typeface="Guardian Egyp Regular" panose="02060503050503060803" pitchFamily="18" charset="77"/>
          <a:ea typeface="Guardian Egyp Regular" panose="02060503050503060803" pitchFamily="18" charset="77"/>
          <a:cs typeface="Guardian Egyp Regular" panose="02060503050503060803" pitchFamily="18" charset="77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1050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257175" indent="-257175" algn="l" defTabSz="342900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Arial" charset="0"/>
        <a:buNone/>
        <a:defRPr b="0" i="0" kern="1200">
          <a:solidFill>
            <a:schemeClr val="bg2"/>
          </a:solidFill>
          <a:latin typeface="BentonSans Light" charset="0"/>
          <a:ea typeface="BentonSans Light" charset="0"/>
          <a:cs typeface="BentonSans Light" charset="0"/>
        </a:defRPr>
      </a:lvl1pPr>
      <a:lvl2pPr marL="170260" indent="-170260" algn="l" defTabSz="342900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Arial" charset="0"/>
        <a:buChar char="•"/>
        <a:defRPr sz="1350" b="0" i="0" kern="1200">
          <a:solidFill>
            <a:schemeClr val="bg2"/>
          </a:solidFill>
          <a:latin typeface="BentonSans Light" charset="0"/>
          <a:ea typeface="BentonSans Light" charset="0"/>
          <a:cs typeface="BentonSans Light" charset="0"/>
        </a:defRPr>
      </a:lvl2pPr>
      <a:lvl3pPr marL="558404" indent="-216694" algn="l" defTabSz="342900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Arial" pitchFamily="34" charset="0"/>
        <a:buChar char="–"/>
        <a:defRPr b="0" i="0" kern="1200">
          <a:solidFill>
            <a:schemeClr val="bg2"/>
          </a:solidFill>
          <a:latin typeface="BentonSans Light" charset="0"/>
          <a:ea typeface="BentonSans Light" charset="0"/>
          <a:cs typeface="BentonSans Light" charset="0"/>
        </a:defRPr>
      </a:lvl3pPr>
      <a:lvl4pPr marL="862013" indent="-171450" algn="l" defTabSz="342900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200" b="0" i="0" kern="1200">
          <a:solidFill>
            <a:schemeClr val="bg2"/>
          </a:solidFill>
          <a:latin typeface="BentonSans Light" charset="0"/>
          <a:ea typeface="BentonSans Light" charset="0"/>
          <a:cs typeface="BentonSans Light" charset="0"/>
        </a:defRPr>
      </a:lvl4pPr>
      <a:lvl5pPr marL="1197769" indent="-169069" algn="l" defTabSz="342900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Char char="−"/>
        <a:defRPr sz="1200" b="0" i="0" kern="1200">
          <a:solidFill>
            <a:schemeClr val="bg2"/>
          </a:solidFill>
          <a:latin typeface="BentonSans Light" charset="0"/>
          <a:ea typeface="BentonSans Light" charset="0"/>
          <a:cs typeface="BentonSans Light" charset="0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network.americanexpress.com/globalnetwork/v4/partners/integrated-payments-providers-program/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://www.amexenabled.co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800" dirty="0">
                <a:latin typeface="Guardian Egyp Regular" panose="02060503050503060803" pitchFamily="18" charset="0"/>
              </a:rPr>
              <a:t>AMEX Enabled Registration Guide </a:t>
            </a:r>
          </a:p>
        </p:txBody>
      </p:sp>
      <p:sp>
        <p:nvSpPr>
          <p:cNvPr id="4" name="Subtitle 10"/>
          <p:cNvSpPr>
            <a:spLocks noGrp="1"/>
          </p:cNvSpPr>
          <p:nvPr>
            <p:ph type="subTitle" idx="1"/>
          </p:nvPr>
        </p:nvSpPr>
        <p:spPr>
          <a:xfrm>
            <a:off x="2661722" y="3321090"/>
            <a:ext cx="5968322" cy="451379"/>
          </a:xfrm>
        </p:spPr>
        <p:txBody>
          <a:bodyPr>
            <a:normAutofit/>
          </a:bodyPr>
          <a:lstStyle/>
          <a:p>
            <a:pPr algn="r"/>
            <a:r>
              <a:rPr lang="en-US" sz="1100" dirty="0"/>
              <a:t>November 2024</a:t>
            </a:r>
            <a:r>
              <a:rPr lang="en-US" sz="1100" dirty="0">
                <a:solidFill>
                  <a:schemeClr val="accent6"/>
                </a:solidFill>
              </a:rPr>
              <a:t>| </a:t>
            </a:r>
            <a:r>
              <a:rPr lang="en-US" sz="1100" dirty="0"/>
              <a:t>  </a:t>
            </a:r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2DC33096-7A48-AB75-D3B7-3E2A9E7B8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631" y="3665284"/>
            <a:ext cx="2835414" cy="89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6754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1C3E69-33B6-8021-3AA2-238A27C7B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AMEX Enabled Company Registration + Knowledge Base User Enrollment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EA74DB-1109-8DED-C8E8-C707DE302EF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55013" y="4794250"/>
            <a:ext cx="788987" cy="227013"/>
          </a:xfrm>
        </p:spPr>
        <p:txBody>
          <a:bodyPr/>
          <a:lstStyle/>
          <a:p>
            <a:fld id="{E59C716A-E560-2D44-8739-72D446B232A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9891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37E08-23D0-0E49-CC4F-4A44F9558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925AF6-6B27-DEE4-E2BA-F777A2708AFA}"/>
              </a:ext>
            </a:extLst>
          </p:cNvPr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US" dirty="0"/>
              <a:t>New Service Provider and New User Journey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6BD3-97C2-6143-CC77-4C279FEE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AMEX Enabled Company Registration + Knowledge Base User Enrollment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DAA3D08-1320-5835-3B97-14BC6057957D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4115896547"/>
              </p:ext>
            </p:extLst>
          </p:nvPr>
        </p:nvGraphicFramePr>
        <p:xfrm>
          <a:off x="458820" y="1155214"/>
          <a:ext cx="8008985" cy="39072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365018">
                  <a:extLst>
                    <a:ext uri="{9D8B030D-6E8A-4147-A177-3AD203B41FA5}">
                      <a16:colId xmlns:a16="http://schemas.microsoft.com/office/drawing/2014/main" val="1916046494"/>
                    </a:ext>
                  </a:extLst>
                </a:gridCol>
                <a:gridCol w="2572447">
                  <a:extLst>
                    <a:ext uri="{9D8B030D-6E8A-4147-A177-3AD203B41FA5}">
                      <a16:colId xmlns:a16="http://schemas.microsoft.com/office/drawing/2014/main" val="395496324"/>
                    </a:ext>
                  </a:extLst>
                </a:gridCol>
                <a:gridCol w="2071520">
                  <a:extLst>
                    <a:ext uri="{9D8B030D-6E8A-4147-A177-3AD203B41FA5}">
                      <a16:colId xmlns:a16="http://schemas.microsoft.com/office/drawing/2014/main" val="138245577"/>
                    </a:ext>
                  </a:extLst>
                </a:gridCol>
              </a:tblGrid>
              <a:tr h="2596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19725"/>
                  </a:ext>
                </a:extLst>
              </a:tr>
              <a:tr h="9801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Access </a:t>
                      </a:r>
                      <a:r>
                        <a:rPr lang="en-US" sz="1000" dirty="0">
                          <a:hlinkClick r:id="rId2"/>
                        </a:rPr>
                        <a:t>AMEX Enabled Service Provider homepage </a:t>
                      </a:r>
                      <a:r>
                        <a:rPr lang="en-US" sz="1000" dirty="0"/>
                        <a:t>OR </a:t>
                      </a:r>
                      <a:r>
                        <a:rPr lang="en-US" sz="1000" dirty="0">
                          <a:hlinkClick r:id="rId3"/>
                        </a:rPr>
                        <a:t>Integrated Payments Provider homepage </a:t>
                      </a:r>
                      <a:endParaRPr lang="en-US" sz="10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Commence </a:t>
                      </a:r>
                      <a:r>
                        <a:rPr lang="en-US" sz="1000" b="1" i="1" dirty="0"/>
                        <a:t>Step 1 – Register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Complete Company Information 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New Account = Brand New Partner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Existing Partner = Existing KB Partner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Registration Number is non-mandatory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Ensure user completing the Company Registration can complete Agreements on behalf of the Company </a:t>
                      </a:r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Complete Company Information 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0701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95DEF055-6B04-15CB-B66C-E2F04959A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3736" y="1230713"/>
            <a:ext cx="1802738" cy="24138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A21CD8-A966-A762-B19A-2760C523D3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3379" y="1230713"/>
            <a:ext cx="1980716" cy="22324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78192B-D2C9-68E7-1990-9EE6477553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5160" y="1361262"/>
            <a:ext cx="1719412" cy="13456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2A70A7-196E-D5A6-DF3B-C2D58BBFA1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4130" y="2764681"/>
            <a:ext cx="1740442" cy="8237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9546A2-0285-8912-0D9A-7668E1241225}"/>
              </a:ext>
            </a:extLst>
          </p:cNvPr>
          <p:cNvSpPr txBox="1"/>
          <p:nvPr/>
        </p:nvSpPr>
        <p:spPr>
          <a:xfrm>
            <a:off x="457200" y="1202693"/>
            <a:ext cx="171941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i="0" dirty="0">
                <a:solidFill>
                  <a:schemeClr val="bg2"/>
                </a:solidFill>
                <a:latin typeface="BentonSans Light" panose="02000503000000020004" pitchFamily="2" charset="0"/>
              </a:rPr>
              <a:t>AMEX Enabled Homepage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134C82-916B-58BE-888A-296904AE4D61}"/>
              </a:ext>
            </a:extLst>
          </p:cNvPr>
          <p:cNvSpPr txBox="1"/>
          <p:nvPr/>
        </p:nvSpPr>
        <p:spPr>
          <a:xfrm>
            <a:off x="2255159" y="1202693"/>
            <a:ext cx="171941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i="0" dirty="0">
                <a:solidFill>
                  <a:schemeClr val="bg2"/>
                </a:solidFill>
                <a:latin typeface="BentonSans Light" panose="02000503000000020004" pitchFamily="2" charset="0"/>
              </a:rPr>
              <a:t>IPP Homepage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BC6413-858B-B1C5-9C06-0DC29FFD1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899" y="1372303"/>
            <a:ext cx="1657985" cy="13690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F12257-F1B4-4CD8-FE91-662F3123FF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2764681"/>
            <a:ext cx="168673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7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37E08-23D0-0E49-CC4F-4A44F9558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925AF6-6B27-DEE4-E2BA-F777A2708AFA}"/>
              </a:ext>
            </a:extLst>
          </p:cNvPr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US" dirty="0"/>
              <a:t>New Service Provider and New User Journey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6BD3-97C2-6143-CC77-4C279FEE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AMEX Enabled Company Registration + Knowledge Base User Enrollment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DAA3D08-1320-5835-3B97-14BC6057957D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4108451209"/>
              </p:ext>
            </p:extLst>
          </p:nvPr>
        </p:nvGraphicFramePr>
        <p:xfrm>
          <a:off x="458820" y="1155214"/>
          <a:ext cx="7942521" cy="39072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45637">
                  <a:extLst>
                    <a:ext uri="{9D8B030D-6E8A-4147-A177-3AD203B41FA5}">
                      <a16:colId xmlns:a16="http://schemas.microsoft.com/office/drawing/2014/main" val="1916046494"/>
                    </a:ext>
                  </a:extLst>
                </a:gridCol>
                <a:gridCol w="2896881">
                  <a:extLst>
                    <a:ext uri="{9D8B030D-6E8A-4147-A177-3AD203B41FA5}">
                      <a16:colId xmlns:a16="http://schemas.microsoft.com/office/drawing/2014/main" val="395496324"/>
                    </a:ext>
                  </a:extLst>
                </a:gridCol>
                <a:gridCol w="2500003">
                  <a:extLst>
                    <a:ext uri="{9D8B030D-6E8A-4147-A177-3AD203B41FA5}">
                      <a16:colId xmlns:a16="http://schemas.microsoft.com/office/drawing/2014/main" val="138245577"/>
                    </a:ext>
                  </a:extLst>
                </a:gridCol>
              </a:tblGrid>
              <a:tr h="2596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19725"/>
                  </a:ext>
                </a:extLst>
              </a:tr>
              <a:tr h="9801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Complete Operational Address or select ‘tick box’ if the same as Company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Complete Primary User Contact Information. 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Please ensure a business email address is used and not a generic email address e.g., @google.com or @yahoo.com </a:t>
                      </a:r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Select products/services required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Up to 8 products/services can be selected during Company Registration. Additional products/services can be requested once AMEX Enabled Dashboard access is granted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07014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6844B12D-2222-EE62-E556-791C3D34D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92" y="1230712"/>
            <a:ext cx="2141908" cy="2456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ED47B0-D426-77CA-A5EC-7AD093DAE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891" y="1230712"/>
            <a:ext cx="2219207" cy="25106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06B2D5-9FB3-82AC-DAB5-9E0A009E5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8748" y="1230713"/>
            <a:ext cx="2079797" cy="245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37E08-23D0-0E49-CC4F-4A44F9558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925AF6-6B27-DEE4-E2BA-F777A2708AFA}"/>
              </a:ext>
            </a:extLst>
          </p:cNvPr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US" dirty="0"/>
              <a:t>New Service Provider and New User Journey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6BD3-97C2-6143-CC77-4C279FEE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AMEX Enabled Company Registration + Knowledge Base User Enrollment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DAA3D08-1320-5835-3B97-14BC6057957D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034779987"/>
              </p:ext>
            </p:extLst>
          </p:nvPr>
        </p:nvGraphicFramePr>
        <p:xfrm>
          <a:off x="458820" y="1155214"/>
          <a:ext cx="7942521" cy="37548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47507">
                  <a:extLst>
                    <a:ext uri="{9D8B030D-6E8A-4147-A177-3AD203B41FA5}">
                      <a16:colId xmlns:a16="http://schemas.microsoft.com/office/drawing/2014/main" val="1916046494"/>
                    </a:ext>
                  </a:extLst>
                </a:gridCol>
                <a:gridCol w="2647507">
                  <a:extLst>
                    <a:ext uri="{9D8B030D-6E8A-4147-A177-3AD203B41FA5}">
                      <a16:colId xmlns:a16="http://schemas.microsoft.com/office/drawing/2014/main" val="395496324"/>
                    </a:ext>
                  </a:extLst>
                </a:gridCol>
                <a:gridCol w="2647507">
                  <a:extLst>
                    <a:ext uri="{9D8B030D-6E8A-4147-A177-3AD203B41FA5}">
                      <a16:colId xmlns:a16="http://schemas.microsoft.com/office/drawing/2014/main" val="138245577"/>
                    </a:ext>
                  </a:extLst>
                </a:gridCol>
              </a:tblGrid>
              <a:tr h="2596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19725"/>
                  </a:ext>
                </a:extLst>
              </a:tr>
              <a:tr h="9801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Agreements will be presented based on products/services selected. i.e. If an Integrated Payments Providers (IPP) product/service is requested, IPP T&amp;CS will also be presented.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Agreements can be downloaded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AMEX Enabled Company Registrations are submitted to respective product teams for review and approval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New users should then complete Knowledge Base user enrollment by selecting the ‘Knowledge Base’ hyperlink  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Commence Knowledge Base user enrollment 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0701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4654B13-D2D7-84CD-CEA7-787D207AB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60" y="1230713"/>
            <a:ext cx="1927454" cy="24960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347950-9B7B-9531-1AB4-5458AF2DD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645" y="1230713"/>
            <a:ext cx="2091331" cy="25074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57E768-4E31-0A37-DE19-BB56E9BA6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210" y="1230713"/>
            <a:ext cx="2540020" cy="205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37E08-23D0-0E49-CC4F-4A44F9558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925AF6-6B27-DEE4-E2BA-F777A2708AFA}"/>
              </a:ext>
            </a:extLst>
          </p:cNvPr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US" dirty="0"/>
              <a:t>New Service Provider and New User Journey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6BD3-97C2-6143-CC77-4C279FEE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AMEX Enabled Company Registration + Knowledge Base User Enrollment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DAA3D08-1320-5835-3B97-14BC6057957D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147819261"/>
              </p:ext>
            </p:extLst>
          </p:nvPr>
        </p:nvGraphicFramePr>
        <p:xfrm>
          <a:off x="458820" y="1155214"/>
          <a:ext cx="7942521" cy="39072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47507">
                  <a:extLst>
                    <a:ext uri="{9D8B030D-6E8A-4147-A177-3AD203B41FA5}">
                      <a16:colId xmlns:a16="http://schemas.microsoft.com/office/drawing/2014/main" val="1916046494"/>
                    </a:ext>
                  </a:extLst>
                </a:gridCol>
                <a:gridCol w="2647507">
                  <a:extLst>
                    <a:ext uri="{9D8B030D-6E8A-4147-A177-3AD203B41FA5}">
                      <a16:colId xmlns:a16="http://schemas.microsoft.com/office/drawing/2014/main" val="395496324"/>
                    </a:ext>
                  </a:extLst>
                </a:gridCol>
                <a:gridCol w="2647507">
                  <a:extLst>
                    <a:ext uri="{9D8B030D-6E8A-4147-A177-3AD203B41FA5}">
                      <a16:colId xmlns:a16="http://schemas.microsoft.com/office/drawing/2014/main" val="138245577"/>
                    </a:ext>
                  </a:extLst>
                </a:gridCol>
              </a:tblGrid>
              <a:tr h="2596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19725"/>
                  </a:ext>
                </a:extLst>
              </a:tr>
              <a:tr h="9801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A new Knowledge Base user should select ‘Create New Online Account’ hyperlink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New users should start by setting up their OneIdentity credentials    </a:t>
                      </a:r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/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1000" b="1" dirty="0"/>
                        <a:t>Amex card holders </a:t>
                      </a:r>
                      <a:r>
                        <a:rPr lang="en-US" sz="1000" b="1" u="sng" dirty="0"/>
                        <a:t>should not </a:t>
                      </a:r>
                      <a:r>
                        <a:rPr lang="en-US" sz="1000" b="1" dirty="0"/>
                        <a:t>use the same email address they have registered for online card services in this section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OneIdentity credentials include creation of a Security Code, User ID and Password</a:t>
                      </a:r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07014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7319A900-7B42-54B7-4A8C-820847D45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88" y="1230712"/>
            <a:ext cx="2471841" cy="23858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A2368F-F682-C0E4-CE22-82D4D484B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986" y="1230712"/>
            <a:ext cx="2107268" cy="2478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459ACA-2C32-CBCC-BAF3-98B0AC85D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391" y="1230713"/>
            <a:ext cx="1961310" cy="233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37E08-23D0-0E49-CC4F-4A44F9558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925AF6-6B27-DEE4-E2BA-F777A2708AFA}"/>
              </a:ext>
            </a:extLst>
          </p:cNvPr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US" dirty="0"/>
              <a:t>New Service Provider and New User Journey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6BD3-97C2-6143-CC77-4C279FEE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AMEX Enabled Company Registration + Knowledge Base User Enrollment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DAA3D08-1320-5835-3B97-14BC6057957D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224138743"/>
              </p:ext>
            </p:extLst>
          </p:nvPr>
        </p:nvGraphicFramePr>
        <p:xfrm>
          <a:off x="458820" y="1155214"/>
          <a:ext cx="7942521" cy="38652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60898">
                  <a:extLst>
                    <a:ext uri="{9D8B030D-6E8A-4147-A177-3AD203B41FA5}">
                      <a16:colId xmlns:a16="http://schemas.microsoft.com/office/drawing/2014/main" val="1916046494"/>
                    </a:ext>
                  </a:extLst>
                </a:gridCol>
                <a:gridCol w="2727832">
                  <a:extLst>
                    <a:ext uri="{9D8B030D-6E8A-4147-A177-3AD203B41FA5}">
                      <a16:colId xmlns:a16="http://schemas.microsoft.com/office/drawing/2014/main" val="395496324"/>
                    </a:ext>
                  </a:extLst>
                </a:gridCol>
                <a:gridCol w="2553791">
                  <a:extLst>
                    <a:ext uri="{9D8B030D-6E8A-4147-A177-3AD203B41FA5}">
                      <a16:colId xmlns:a16="http://schemas.microsoft.com/office/drawing/2014/main" val="138245577"/>
                    </a:ext>
                  </a:extLst>
                </a:gridCol>
              </a:tblGrid>
              <a:tr h="25386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19725"/>
                  </a:ext>
                </a:extLst>
              </a:tr>
              <a:tr h="132659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User can then log in using OneIdentity credentials and complete their Knowledge Base application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000" dirty="0"/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1000" b="1" dirty="0"/>
                        <a:t>Amex card holders </a:t>
                      </a:r>
                      <a:r>
                        <a:rPr lang="en-US" sz="1000" b="1" u="sng" dirty="0"/>
                        <a:t>should not </a:t>
                      </a:r>
                      <a:r>
                        <a:rPr lang="en-US" sz="1000" b="1" dirty="0"/>
                        <a:t>use the same email address they have registered for online card services in this 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Ensure accurate information such as Institution/Company Name and Alternate Contact Information is submitted to ensure smooth review and approval of application</a:t>
                      </a:r>
                      <a:endParaRPr lang="en-US" sz="1000" b="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000" b="0" dirty="0"/>
                    </a:p>
                    <a:p>
                      <a:pPr marL="171450" indent="-171450">
                        <a:buFont typeface="Wingdings" panose="05000000000000000000" pitchFamily="2" charset="2"/>
                        <a:buChar char="v"/>
                      </a:pPr>
                      <a:r>
                        <a:rPr lang="en-US" sz="1000" b="1" dirty="0"/>
                        <a:t>Alternate Contact Information should be different than Applicant Information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Knowledge Base User enrollment includes a request to add AMEX Enabled access to user’s permissions</a:t>
                      </a:r>
                    </a:p>
                    <a:p>
                      <a:pPr marL="171450" marR="0" lvl="0" indent="-17145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Knowledge Base user requests are submitted to GNS User Services for review and approval.</a:t>
                      </a:r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07014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D005ADA-532A-DCB3-6BFC-FB9FB2B0B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700" y="1184641"/>
            <a:ext cx="1891715" cy="24059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98AFCF-E088-A0AC-3327-5BEC5D9E6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714" y="1198958"/>
            <a:ext cx="2276449" cy="24309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D1ADA2-EA5C-730C-E287-42A35DF4B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855" y="1184641"/>
            <a:ext cx="2276448" cy="223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0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37E08-23D0-0E49-CC4F-4A44F9558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C716A-E560-2D44-8739-72D446B232A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925AF6-6B27-DEE4-E2BA-F777A2708AFA}"/>
              </a:ext>
            </a:extLst>
          </p:cNvPr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US" dirty="0"/>
              <a:t>New Service Provider and New User Journey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6BD3-97C2-6143-CC77-4C279FEE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AMEX Enabled Company Registration + Knowledge Base User Enrollment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DAA3D08-1320-5835-3B97-14BC6057957D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978803774"/>
              </p:ext>
            </p:extLst>
          </p:nvPr>
        </p:nvGraphicFramePr>
        <p:xfrm>
          <a:off x="458819" y="1155214"/>
          <a:ext cx="8132288" cy="357680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03358">
                  <a:extLst>
                    <a:ext uri="{9D8B030D-6E8A-4147-A177-3AD203B41FA5}">
                      <a16:colId xmlns:a16="http://schemas.microsoft.com/office/drawing/2014/main" val="1916046494"/>
                    </a:ext>
                  </a:extLst>
                </a:gridCol>
                <a:gridCol w="5528930">
                  <a:extLst>
                    <a:ext uri="{9D8B030D-6E8A-4147-A177-3AD203B41FA5}">
                      <a16:colId xmlns:a16="http://schemas.microsoft.com/office/drawing/2014/main" val="395496324"/>
                    </a:ext>
                  </a:extLst>
                </a:gridCol>
              </a:tblGrid>
              <a:tr h="2596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19725"/>
                  </a:ext>
                </a:extLst>
              </a:tr>
              <a:tr h="9801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Enrollment Confirmation page confirms successful submission.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SLA for review of Knowledge Base user enrollment is 3 Business Days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07014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504A5D95-6424-B248-CD1D-E3ED58CF3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93" y="1232016"/>
            <a:ext cx="1950299" cy="194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9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nterprise CorpID version 2">
  <a:themeElements>
    <a:clrScheme name="Custom 124">
      <a:dk1>
        <a:srgbClr val="002663"/>
      </a:dk1>
      <a:lt1>
        <a:srgbClr val="FFFFFF"/>
      </a:lt1>
      <a:dk2>
        <a:srgbClr val="006AD2"/>
      </a:dk2>
      <a:lt2>
        <a:srgbClr val="162B73"/>
      </a:lt2>
      <a:accent1>
        <a:srgbClr val="0968CE"/>
      </a:accent1>
      <a:accent2>
        <a:srgbClr val="6F7879"/>
      </a:accent2>
      <a:accent3>
        <a:srgbClr val="13276E"/>
      </a:accent3>
      <a:accent4>
        <a:srgbClr val="D6E6FE"/>
      </a:accent4>
      <a:accent5>
        <a:srgbClr val="BECAF1"/>
      </a:accent5>
      <a:accent6>
        <a:srgbClr val="C7C8C7"/>
      </a:accent6>
      <a:hlink>
        <a:srgbClr val="0069D0"/>
      </a:hlink>
      <a:folHlink>
        <a:srgbClr val="00266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b="0" i="0" dirty="0" smtClean="0">
            <a:solidFill>
              <a:schemeClr val="bg2"/>
            </a:solidFill>
            <a:latin typeface="BentonSans Light" panose="02000503000000020004" pitchFamily="2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Metadata/LabelInfo.xml><?xml version="1.0" encoding="utf-8"?>
<clbl:labelList xmlns:clbl="http://schemas.microsoft.com/office/2020/mipLabelMetadata">
  <clbl:label id="{66295b3b-c4fd-41af-a077-c0ec2a40e369}" enabled="0" method="" siteId="{66295b3b-c4fd-41af-a077-c0ec2a40e36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EnterpriseCorpID_PPT_PRINTtemplate_v1</Template>
  <TotalTime>22301</TotalTime>
  <Words>507</Words>
  <Application>Microsoft Office PowerPoint</Application>
  <PresentationFormat>On-screen Show (16:9)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BentonSans Light</vt:lpstr>
      <vt:lpstr>BentonSans Medium</vt:lpstr>
      <vt:lpstr>Calibri</vt:lpstr>
      <vt:lpstr>Guardian Egyp</vt:lpstr>
      <vt:lpstr>Guardian Egyp Regular</vt:lpstr>
      <vt:lpstr>Wingdings</vt:lpstr>
      <vt:lpstr>Enterprise CorpID version 2</vt:lpstr>
      <vt:lpstr>AMEX Enabled Registration Guide </vt:lpstr>
      <vt:lpstr>AMEX Enabled Company Registration + Knowledge Base User Enrollment  </vt:lpstr>
      <vt:lpstr>AMEX Enabled Company Registration + Knowledge Base User Enrollment</vt:lpstr>
      <vt:lpstr>AMEX Enabled Company Registration + Knowledge Base User Enrollment</vt:lpstr>
      <vt:lpstr>AMEX Enabled Company Registration + Knowledge Base User Enrollment</vt:lpstr>
      <vt:lpstr>AMEX Enabled Company Registration + Knowledge Base User Enrollment</vt:lpstr>
      <vt:lpstr>AMEX Enabled Company Registration + Knowledge Base User Enrollment</vt:lpstr>
      <vt:lpstr>AMEX Enabled Company Registration + Knowledge Base User Enrollment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Title—Do not alter this design template</dc:title>
  <dc:creator>Jared Weinberger</dc:creator>
  <cp:lastModifiedBy>Renee Hancock</cp:lastModifiedBy>
  <cp:revision>42</cp:revision>
  <cp:lastPrinted>2017-11-21T21:42:04Z</cp:lastPrinted>
  <dcterms:created xsi:type="dcterms:W3CDTF">2017-11-20T16:47:07Z</dcterms:created>
  <dcterms:modified xsi:type="dcterms:W3CDTF">2024-12-12T04:34:10Z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XPAuthor">
    <vt:lpwstr>Renee Hancock</vt:lpwstr>
  </property>
  <property fmtid="{D5CDD505-2E9C-101B-9397-08002B2CF9AE}" pid="3" name="AXPDataClassification">
    <vt:lpwstr>AXP Internal</vt:lpwstr>
  </property>
  <property fmtid="{D5CDD505-2E9C-101B-9397-08002B2CF9AE}" pid="4" name="AXPDataClassificationForSearch">
    <vt:lpwstr>AXPInternal_UniqueSearchString</vt:lpwstr>
  </property>
</Properties>
</file>